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2" r:id="rId3"/>
    <p:sldId id="259" r:id="rId4"/>
    <p:sldId id="257" r:id="rId5"/>
    <p:sldId id="263" r:id="rId6"/>
    <p:sldId id="260" r:id="rId7"/>
    <p:sldId id="264" r:id="rId8"/>
    <p:sldId id="258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bromila Leitnerová" userId="58aa886a-cf07-4dbb-8e4e-27a7cead2891" providerId="ADAL" clId="{D8946876-2D9A-41A8-842A-D52E280CC11E}"/>
    <pc:docChg chg="undo custSel addSld modSld sldOrd">
      <pc:chgData name="Dobromila Leitnerová" userId="58aa886a-cf07-4dbb-8e4e-27a7cead2891" providerId="ADAL" clId="{D8946876-2D9A-41A8-842A-D52E280CC11E}" dt="2025-12-17T18:26:22.184" v="1392" actId="6549"/>
      <pc:docMkLst>
        <pc:docMk/>
      </pc:docMkLst>
      <pc:sldChg chg="modSp mod">
        <pc:chgData name="Dobromila Leitnerová" userId="58aa886a-cf07-4dbb-8e4e-27a7cead2891" providerId="ADAL" clId="{D8946876-2D9A-41A8-842A-D52E280CC11E}" dt="2025-12-17T17:33:02.357" v="1277" actId="14100"/>
        <pc:sldMkLst>
          <pc:docMk/>
          <pc:sldMk cId="0" sldId="256"/>
        </pc:sldMkLst>
        <pc:spChg chg="mod">
          <ac:chgData name="Dobromila Leitnerová" userId="58aa886a-cf07-4dbb-8e4e-27a7cead2891" providerId="ADAL" clId="{D8946876-2D9A-41A8-842A-D52E280CC11E}" dt="2025-12-17T17:32:54.866" v="1275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7:33:02.357" v="1277" actId="14100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">
        <pc:chgData name="Dobromila Leitnerová" userId="58aa886a-cf07-4dbb-8e4e-27a7cead2891" providerId="ADAL" clId="{D8946876-2D9A-41A8-842A-D52E280CC11E}" dt="2025-12-17T16:31:38.994" v="509" actId="1076"/>
        <pc:sldMkLst>
          <pc:docMk/>
          <pc:sldMk cId="0" sldId="257"/>
        </pc:sldMkLst>
        <pc:spChg chg="mod">
          <ac:chgData name="Dobromila Leitnerová" userId="58aa886a-cf07-4dbb-8e4e-27a7cead2891" providerId="ADAL" clId="{D8946876-2D9A-41A8-842A-D52E280CC11E}" dt="2025-12-17T16:16:25.577" v="164"/>
          <ac:spMkLst>
            <pc:docMk/>
            <pc:sldMk cId="0" sldId="257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6:23:41.138" v="371" actId="20577"/>
          <ac:spMkLst>
            <pc:docMk/>
            <pc:sldMk cId="0" sldId="257"/>
            <ac:spMk id="3" creationId="{00000000-0000-0000-0000-000000000000}"/>
          </ac:spMkLst>
        </pc:spChg>
        <pc:picChg chg="add del mod">
          <ac:chgData name="Dobromila Leitnerová" userId="58aa886a-cf07-4dbb-8e4e-27a7cead2891" providerId="ADAL" clId="{D8946876-2D9A-41A8-842A-D52E280CC11E}" dt="2025-12-17T16:14:44.724" v="118" actId="478"/>
          <ac:picMkLst>
            <pc:docMk/>
            <pc:sldMk cId="0" sldId="257"/>
            <ac:picMk id="5" creationId="{AA0DC06F-0259-46D9-8C54-8C03F889E2BD}"/>
          </ac:picMkLst>
        </pc:picChg>
        <pc:picChg chg="add del mod">
          <ac:chgData name="Dobromila Leitnerová" userId="58aa886a-cf07-4dbb-8e4e-27a7cead2891" providerId="ADAL" clId="{D8946876-2D9A-41A8-842A-D52E280CC11E}" dt="2025-12-17T16:14:43.829" v="117" actId="478"/>
          <ac:picMkLst>
            <pc:docMk/>
            <pc:sldMk cId="0" sldId="257"/>
            <ac:picMk id="7" creationId="{B7436C4D-F419-490F-9777-5B940C20C0AB}"/>
          </ac:picMkLst>
        </pc:picChg>
        <pc:picChg chg="add mod">
          <ac:chgData name="Dobromila Leitnerová" userId="58aa886a-cf07-4dbb-8e4e-27a7cead2891" providerId="ADAL" clId="{D8946876-2D9A-41A8-842A-D52E280CC11E}" dt="2025-12-17T16:31:38.994" v="509" actId="1076"/>
          <ac:picMkLst>
            <pc:docMk/>
            <pc:sldMk cId="0" sldId="257"/>
            <ac:picMk id="1026" creationId="{3FBBC2AA-3FB5-4EFD-BF24-A8A2A6FD0C71}"/>
          </ac:picMkLst>
        </pc:picChg>
      </pc:sldChg>
      <pc:sldChg chg="addSp delSp modSp mod">
        <pc:chgData name="Dobromila Leitnerová" userId="58aa886a-cf07-4dbb-8e4e-27a7cead2891" providerId="ADAL" clId="{D8946876-2D9A-41A8-842A-D52E280CC11E}" dt="2025-12-17T17:12:51.274" v="1079" actId="20577"/>
        <pc:sldMkLst>
          <pc:docMk/>
          <pc:sldMk cId="0" sldId="258"/>
        </pc:sldMkLst>
        <pc:spChg chg="mod">
          <ac:chgData name="Dobromila Leitnerová" userId="58aa886a-cf07-4dbb-8e4e-27a7cead2891" providerId="ADAL" clId="{D8946876-2D9A-41A8-842A-D52E280CC11E}" dt="2025-12-17T16:16:25.577" v="164"/>
          <ac:spMkLst>
            <pc:docMk/>
            <pc:sldMk cId="0" sldId="258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7:12:51.274" v="1079" actId="20577"/>
          <ac:spMkLst>
            <pc:docMk/>
            <pc:sldMk cId="0" sldId="258"/>
            <ac:spMk id="3" creationId="{00000000-0000-0000-0000-000000000000}"/>
          </ac:spMkLst>
        </pc:spChg>
        <pc:picChg chg="add del mod">
          <ac:chgData name="Dobromila Leitnerová" userId="58aa886a-cf07-4dbb-8e4e-27a7cead2891" providerId="ADAL" clId="{D8946876-2D9A-41A8-842A-D52E280CC11E}" dt="2025-12-17T17:11:17.368" v="1021" actId="478"/>
          <ac:picMkLst>
            <pc:docMk/>
            <pc:sldMk cId="0" sldId="258"/>
            <ac:picMk id="5" creationId="{D83B777A-A25D-4418-AAC3-11C2C6952F21}"/>
          </ac:picMkLst>
        </pc:picChg>
      </pc:sldChg>
      <pc:sldChg chg="addSp delSp modSp mod ord">
        <pc:chgData name="Dobromila Leitnerová" userId="58aa886a-cf07-4dbb-8e4e-27a7cead2891" providerId="ADAL" clId="{D8946876-2D9A-41A8-842A-D52E280CC11E}" dt="2025-12-17T16:53:42.744" v="665" actId="20577"/>
        <pc:sldMkLst>
          <pc:docMk/>
          <pc:sldMk cId="0" sldId="259"/>
        </pc:sldMkLst>
        <pc:spChg chg="mod">
          <ac:chgData name="Dobromila Leitnerová" userId="58aa886a-cf07-4dbb-8e4e-27a7cead2891" providerId="ADAL" clId="{D8946876-2D9A-41A8-842A-D52E280CC11E}" dt="2025-12-17T16:16:25.577" v="164"/>
          <ac:spMkLst>
            <pc:docMk/>
            <pc:sldMk cId="0" sldId="259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6:53:42.744" v="665" actId="20577"/>
          <ac:spMkLst>
            <pc:docMk/>
            <pc:sldMk cId="0" sldId="259"/>
            <ac:spMk id="3" creationId="{00000000-0000-0000-0000-000000000000}"/>
          </ac:spMkLst>
        </pc:spChg>
        <pc:picChg chg="add del">
          <ac:chgData name="Dobromila Leitnerová" userId="58aa886a-cf07-4dbb-8e4e-27a7cead2891" providerId="ADAL" clId="{D8946876-2D9A-41A8-842A-D52E280CC11E}" dt="2025-12-17T16:52:13.004" v="646" actId="478"/>
          <ac:picMkLst>
            <pc:docMk/>
            <pc:sldMk cId="0" sldId="259"/>
            <ac:picMk id="2050" creationId="{6F07A91B-019F-4D64-8D84-8EC80F6CBAF5}"/>
          </ac:picMkLst>
        </pc:picChg>
        <pc:picChg chg="add mod">
          <ac:chgData name="Dobromila Leitnerová" userId="58aa886a-cf07-4dbb-8e4e-27a7cead2891" providerId="ADAL" clId="{D8946876-2D9A-41A8-842A-D52E280CC11E}" dt="2025-12-17T16:53:18.247" v="662" actId="1076"/>
          <ac:picMkLst>
            <pc:docMk/>
            <pc:sldMk cId="0" sldId="259"/>
            <ac:picMk id="2052" creationId="{023D79FA-9DAD-44BA-8DE9-F72276F6A6D5}"/>
          </ac:picMkLst>
        </pc:picChg>
      </pc:sldChg>
      <pc:sldChg chg="addSp delSp modSp mod ord">
        <pc:chgData name="Dobromila Leitnerová" userId="58aa886a-cf07-4dbb-8e4e-27a7cead2891" providerId="ADAL" clId="{D8946876-2D9A-41A8-842A-D52E280CC11E}" dt="2025-12-17T17:06:12.216" v="916" actId="1076"/>
        <pc:sldMkLst>
          <pc:docMk/>
          <pc:sldMk cId="0" sldId="260"/>
        </pc:sldMkLst>
        <pc:spChg chg="mod">
          <ac:chgData name="Dobromila Leitnerová" userId="58aa886a-cf07-4dbb-8e4e-27a7cead2891" providerId="ADAL" clId="{D8946876-2D9A-41A8-842A-D52E280CC11E}" dt="2025-12-17T16:16:25.577" v="164"/>
          <ac:spMkLst>
            <pc:docMk/>
            <pc:sldMk cId="0" sldId="260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7:03:21.812" v="911" actId="6549"/>
          <ac:spMkLst>
            <pc:docMk/>
            <pc:sldMk cId="0" sldId="260"/>
            <ac:spMk id="3" creationId="{00000000-0000-0000-0000-000000000000}"/>
          </ac:spMkLst>
        </pc:spChg>
        <pc:spChg chg="add del">
          <ac:chgData name="Dobromila Leitnerová" userId="58aa886a-cf07-4dbb-8e4e-27a7cead2891" providerId="ADAL" clId="{D8946876-2D9A-41A8-842A-D52E280CC11E}" dt="2025-12-17T17:00:22.524" v="741"/>
          <ac:spMkLst>
            <pc:docMk/>
            <pc:sldMk cId="0" sldId="260"/>
            <ac:spMk id="4" creationId="{B2435F24-B18C-46F5-B5F9-BBE46C01377A}"/>
          </ac:spMkLst>
        </pc:spChg>
        <pc:spChg chg="add del">
          <ac:chgData name="Dobromila Leitnerová" userId="58aa886a-cf07-4dbb-8e4e-27a7cead2891" providerId="ADAL" clId="{D8946876-2D9A-41A8-842A-D52E280CC11E}" dt="2025-12-17T17:00:36.576" v="743"/>
          <ac:spMkLst>
            <pc:docMk/>
            <pc:sldMk cId="0" sldId="260"/>
            <ac:spMk id="5" creationId="{256CB7CB-1522-477E-9764-2A3CC0D79AEA}"/>
          </ac:spMkLst>
        </pc:spChg>
        <pc:spChg chg="add del mod">
          <ac:chgData name="Dobromila Leitnerová" userId="58aa886a-cf07-4dbb-8e4e-27a7cead2891" providerId="ADAL" clId="{D8946876-2D9A-41A8-842A-D52E280CC11E}" dt="2025-12-17T17:00:47.214" v="745"/>
          <ac:spMkLst>
            <pc:docMk/>
            <pc:sldMk cId="0" sldId="260"/>
            <ac:spMk id="6" creationId="{93248F33-A430-4F82-AC5B-06774B20341C}"/>
          </ac:spMkLst>
        </pc:spChg>
        <pc:picChg chg="add mod">
          <ac:chgData name="Dobromila Leitnerová" userId="58aa886a-cf07-4dbb-8e4e-27a7cead2891" providerId="ADAL" clId="{D8946876-2D9A-41A8-842A-D52E280CC11E}" dt="2025-12-17T17:06:03.060" v="913" actId="1076"/>
          <ac:picMkLst>
            <pc:docMk/>
            <pc:sldMk cId="0" sldId="260"/>
            <ac:picMk id="8" creationId="{B8A01DC1-366C-4D8E-A884-993783EEE62D}"/>
          </ac:picMkLst>
        </pc:picChg>
        <pc:picChg chg="add mod">
          <ac:chgData name="Dobromila Leitnerová" userId="58aa886a-cf07-4dbb-8e4e-27a7cead2891" providerId="ADAL" clId="{D8946876-2D9A-41A8-842A-D52E280CC11E}" dt="2025-12-17T17:06:12.216" v="916" actId="1076"/>
          <ac:picMkLst>
            <pc:docMk/>
            <pc:sldMk cId="0" sldId="260"/>
            <ac:picMk id="3080" creationId="{F02FB250-55F8-4265-B5F6-F400B937339B}"/>
          </ac:picMkLst>
        </pc:picChg>
      </pc:sldChg>
      <pc:sldChg chg="addSp modSp mod">
        <pc:chgData name="Dobromila Leitnerová" userId="58aa886a-cf07-4dbb-8e4e-27a7cead2891" providerId="ADAL" clId="{D8946876-2D9A-41A8-842A-D52E280CC11E}" dt="2025-12-17T18:26:22.184" v="1392" actId="6549"/>
        <pc:sldMkLst>
          <pc:docMk/>
          <pc:sldMk cId="0" sldId="261"/>
        </pc:sldMkLst>
        <pc:spChg chg="mod">
          <ac:chgData name="Dobromila Leitnerová" userId="58aa886a-cf07-4dbb-8e4e-27a7cead2891" providerId="ADAL" clId="{D8946876-2D9A-41A8-842A-D52E280CC11E}" dt="2025-12-17T17:13:26.420" v="1100" actId="6549"/>
          <ac:spMkLst>
            <pc:docMk/>
            <pc:sldMk cId="0" sldId="261"/>
            <ac:spMk id="2" creationId="{00000000-0000-0000-0000-000000000000}"/>
          </ac:spMkLst>
        </pc:spChg>
        <pc:spChg chg="mod">
          <ac:chgData name="Dobromila Leitnerová" userId="58aa886a-cf07-4dbb-8e4e-27a7cead2891" providerId="ADAL" clId="{D8946876-2D9A-41A8-842A-D52E280CC11E}" dt="2025-12-17T18:26:22.184" v="1392" actId="6549"/>
          <ac:spMkLst>
            <pc:docMk/>
            <pc:sldMk cId="0" sldId="261"/>
            <ac:spMk id="3" creationId="{00000000-0000-0000-0000-000000000000}"/>
          </ac:spMkLst>
        </pc:spChg>
        <pc:spChg chg="add">
          <ac:chgData name="Dobromila Leitnerová" userId="58aa886a-cf07-4dbb-8e4e-27a7cead2891" providerId="ADAL" clId="{D8946876-2D9A-41A8-842A-D52E280CC11E}" dt="2025-12-17T17:14:06.601" v="1101"/>
          <ac:spMkLst>
            <pc:docMk/>
            <pc:sldMk cId="0" sldId="261"/>
            <ac:spMk id="4" creationId="{A1B9E8CA-57D0-479A-841B-4F8FF52A6A2F}"/>
          </ac:spMkLst>
        </pc:spChg>
        <pc:spChg chg="add">
          <ac:chgData name="Dobromila Leitnerová" userId="58aa886a-cf07-4dbb-8e4e-27a7cead2891" providerId="ADAL" clId="{D8946876-2D9A-41A8-842A-D52E280CC11E}" dt="2025-12-17T17:14:06.601" v="1101"/>
          <ac:spMkLst>
            <pc:docMk/>
            <pc:sldMk cId="0" sldId="261"/>
            <ac:spMk id="5" creationId="{B2C76DFB-6EC1-4EA7-8CC4-1C075D32CF3E}"/>
          </ac:spMkLst>
        </pc:spChg>
      </pc:sldChg>
      <pc:sldChg chg="modSp new mod">
        <pc:chgData name="Dobromila Leitnerová" userId="58aa886a-cf07-4dbb-8e4e-27a7cead2891" providerId="ADAL" clId="{D8946876-2D9A-41A8-842A-D52E280CC11E}" dt="2025-12-17T16:33:24.745" v="512" actId="20577"/>
        <pc:sldMkLst>
          <pc:docMk/>
          <pc:sldMk cId="4057653140" sldId="262"/>
        </pc:sldMkLst>
        <pc:spChg chg="mod">
          <ac:chgData name="Dobromila Leitnerová" userId="58aa886a-cf07-4dbb-8e4e-27a7cead2891" providerId="ADAL" clId="{D8946876-2D9A-41A8-842A-D52E280CC11E}" dt="2025-12-17T16:16:25.577" v="164"/>
          <ac:spMkLst>
            <pc:docMk/>
            <pc:sldMk cId="4057653140" sldId="262"/>
            <ac:spMk id="2" creationId="{9D3B9496-5132-46FC-8684-B1340CE5DD50}"/>
          </ac:spMkLst>
        </pc:spChg>
        <pc:spChg chg="mod">
          <ac:chgData name="Dobromila Leitnerová" userId="58aa886a-cf07-4dbb-8e4e-27a7cead2891" providerId="ADAL" clId="{D8946876-2D9A-41A8-842A-D52E280CC11E}" dt="2025-12-17T16:33:24.745" v="512" actId="20577"/>
          <ac:spMkLst>
            <pc:docMk/>
            <pc:sldMk cId="4057653140" sldId="262"/>
            <ac:spMk id="3" creationId="{C61E6EE6-5075-43C1-AF5E-BB0CA51D63AB}"/>
          </ac:spMkLst>
        </pc:spChg>
      </pc:sldChg>
      <pc:sldChg chg="addSp delSp modSp new mod ord">
        <pc:chgData name="Dobromila Leitnerová" userId="58aa886a-cf07-4dbb-8e4e-27a7cead2891" providerId="ADAL" clId="{D8946876-2D9A-41A8-842A-D52E280CC11E}" dt="2025-12-17T18:24:22.210" v="1279"/>
        <pc:sldMkLst>
          <pc:docMk/>
          <pc:sldMk cId="1136196901" sldId="263"/>
        </pc:sldMkLst>
        <pc:spChg chg="mod">
          <ac:chgData name="Dobromila Leitnerová" userId="58aa886a-cf07-4dbb-8e4e-27a7cead2891" providerId="ADAL" clId="{D8946876-2D9A-41A8-842A-D52E280CC11E}" dt="2025-12-17T16:17:24.670" v="188" actId="20577"/>
          <ac:spMkLst>
            <pc:docMk/>
            <pc:sldMk cId="1136196901" sldId="263"/>
            <ac:spMk id="2" creationId="{C04203D4-474C-407F-AA30-FB06BEE4C49C}"/>
          </ac:spMkLst>
        </pc:spChg>
        <pc:spChg chg="del">
          <ac:chgData name="Dobromila Leitnerová" userId="58aa886a-cf07-4dbb-8e4e-27a7cead2891" providerId="ADAL" clId="{D8946876-2D9A-41A8-842A-D52E280CC11E}" dt="2025-12-17T16:11:27.459" v="100"/>
          <ac:spMkLst>
            <pc:docMk/>
            <pc:sldMk cId="1136196901" sldId="263"/>
            <ac:spMk id="3" creationId="{8486EBFD-9331-4AC0-8042-8CF29D60EAB9}"/>
          </ac:spMkLst>
        </pc:spChg>
        <pc:picChg chg="add mod">
          <ac:chgData name="Dobromila Leitnerová" userId="58aa886a-cf07-4dbb-8e4e-27a7cead2891" providerId="ADAL" clId="{D8946876-2D9A-41A8-842A-D52E280CC11E}" dt="2025-12-17T16:18:22.507" v="195" actId="1076"/>
          <ac:picMkLst>
            <pc:docMk/>
            <pc:sldMk cId="1136196901" sldId="263"/>
            <ac:picMk id="4" creationId="{ED055A40-93F0-40E9-8B37-C0F977AB1CA2}"/>
          </ac:picMkLst>
        </pc:picChg>
        <pc:picChg chg="add mod">
          <ac:chgData name="Dobromila Leitnerová" userId="58aa886a-cf07-4dbb-8e4e-27a7cead2891" providerId="ADAL" clId="{D8946876-2D9A-41A8-842A-D52E280CC11E}" dt="2025-12-17T16:17:04.141" v="168" actId="1076"/>
          <ac:picMkLst>
            <pc:docMk/>
            <pc:sldMk cId="1136196901" sldId="263"/>
            <ac:picMk id="5" creationId="{CA497E38-4104-4E4A-8ABA-D3043356639C}"/>
          </ac:picMkLst>
        </pc:picChg>
        <pc:picChg chg="add mod">
          <ac:chgData name="Dobromila Leitnerová" userId="58aa886a-cf07-4dbb-8e4e-27a7cead2891" providerId="ADAL" clId="{D8946876-2D9A-41A8-842A-D52E280CC11E}" dt="2025-12-17T16:18:21.032" v="194" actId="1076"/>
          <ac:picMkLst>
            <pc:docMk/>
            <pc:sldMk cId="1136196901" sldId="263"/>
            <ac:picMk id="7" creationId="{8F1F1CB5-625B-43B6-8303-EE3EDB3C99C6}"/>
          </ac:picMkLst>
        </pc:picChg>
        <pc:picChg chg="add mod">
          <ac:chgData name="Dobromila Leitnerová" userId="58aa886a-cf07-4dbb-8e4e-27a7cead2891" providerId="ADAL" clId="{D8946876-2D9A-41A8-842A-D52E280CC11E}" dt="2025-12-17T16:18:29.010" v="196" actId="1076"/>
          <ac:picMkLst>
            <pc:docMk/>
            <pc:sldMk cId="1136196901" sldId="263"/>
            <ac:picMk id="9" creationId="{4069932A-726A-4C9D-BBFA-432AEAF90F1B}"/>
          </ac:picMkLst>
        </pc:picChg>
      </pc:sldChg>
      <pc:sldChg chg="addSp delSp modSp new mod">
        <pc:chgData name="Dobromila Leitnerová" userId="58aa886a-cf07-4dbb-8e4e-27a7cead2891" providerId="ADAL" clId="{D8946876-2D9A-41A8-842A-D52E280CC11E}" dt="2025-12-17T16:31:45.516" v="510" actId="14100"/>
        <pc:sldMkLst>
          <pc:docMk/>
          <pc:sldMk cId="654904097" sldId="264"/>
        </pc:sldMkLst>
        <pc:spChg chg="mod">
          <ac:chgData name="Dobromila Leitnerová" userId="58aa886a-cf07-4dbb-8e4e-27a7cead2891" providerId="ADAL" clId="{D8946876-2D9A-41A8-842A-D52E280CC11E}" dt="2025-12-17T16:19:42.088" v="225" actId="20577"/>
          <ac:spMkLst>
            <pc:docMk/>
            <pc:sldMk cId="654904097" sldId="264"/>
            <ac:spMk id="2" creationId="{40B6A3A4-D710-406F-94EE-82818EA4FF1D}"/>
          </ac:spMkLst>
        </pc:spChg>
        <pc:spChg chg="mod">
          <ac:chgData name="Dobromila Leitnerová" userId="58aa886a-cf07-4dbb-8e4e-27a7cead2891" providerId="ADAL" clId="{D8946876-2D9A-41A8-842A-D52E280CC11E}" dt="2025-12-17T16:31:45.516" v="510" actId="14100"/>
          <ac:spMkLst>
            <pc:docMk/>
            <pc:sldMk cId="654904097" sldId="264"/>
            <ac:spMk id="3" creationId="{419A70D4-CA5A-474F-845B-8F130019E3E0}"/>
          </ac:spMkLst>
        </pc:spChg>
        <pc:picChg chg="add del mod">
          <ac:chgData name="Dobromila Leitnerová" userId="58aa886a-cf07-4dbb-8e4e-27a7cead2891" providerId="ADAL" clId="{D8946876-2D9A-41A8-842A-D52E280CC11E}" dt="2025-12-17T16:26:29.546" v="506" actId="478"/>
          <ac:picMkLst>
            <pc:docMk/>
            <pc:sldMk cId="654904097" sldId="264"/>
            <ac:picMk id="5" creationId="{86286BCF-4A6C-4164-89EF-ED74AFFC3827}"/>
          </ac:picMkLst>
        </pc:picChg>
      </pc:sldChg>
      <pc:sldChg chg="addSp delSp modSp new mod delAnim modAnim">
        <pc:chgData name="Dobromila Leitnerová" userId="58aa886a-cf07-4dbb-8e4e-27a7cead2891" providerId="ADAL" clId="{D8946876-2D9A-41A8-842A-D52E280CC11E}" dt="2025-12-17T17:30:13.957" v="1195" actId="1076"/>
        <pc:sldMkLst>
          <pc:docMk/>
          <pc:sldMk cId="3045898028" sldId="265"/>
        </pc:sldMkLst>
        <pc:spChg chg="mod">
          <ac:chgData name="Dobromila Leitnerová" userId="58aa886a-cf07-4dbb-8e4e-27a7cead2891" providerId="ADAL" clId="{D8946876-2D9A-41A8-842A-D52E280CC11E}" dt="2025-12-17T17:14:29.047" v="1114" actId="20577"/>
          <ac:spMkLst>
            <pc:docMk/>
            <pc:sldMk cId="3045898028" sldId="265"/>
            <ac:spMk id="2" creationId="{3D830298-FB98-47B3-BCC4-718FA28B1D69}"/>
          </ac:spMkLst>
        </pc:spChg>
        <pc:spChg chg="mod">
          <ac:chgData name="Dobromila Leitnerová" userId="58aa886a-cf07-4dbb-8e4e-27a7cead2891" providerId="ADAL" clId="{D8946876-2D9A-41A8-842A-D52E280CC11E}" dt="2025-12-17T17:23:53.848" v="1175" actId="20577"/>
          <ac:spMkLst>
            <pc:docMk/>
            <pc:sldMk cId="3045898028" sldId="265"/>
            <ac:spMk id="3" creationId="{9792EC8C-2912-467A-BF04-7C1A1625CBA7}"/>
          </ac:spMkLst>
        </pc:spChg>
        <pc:spChg chg="add del">
          <ac:chgData name="Dobromila Leitnerová" userId="58aa886a-cf07-4dbb-8e4e-27a7cead2891" providerId="ADAL" clId="{D8946876-2D9A-41A8-842A-D52E280CC11E}" dt="2025-12-17T17:14:50.178" v="1128"/>
          <ac:spMkLst>
            <pc:docMk/>
            <pc:sldMk cId="3045898028" sldId="265"/>
            <ac:spMk id="4" creationId="{2993A110-FE65-42A9-A0B6-6B07ED0B8C5E}"/>
          </ac:spMkLst>
        </pc:spChg>
        <pc:spChg chg="add del mod">
          <ac:chgData name="Dobromila Leitnerová" userId="58aa886a-cf07-4dbb-8e4e-27a7cead2891" providerId="ADAL" clId="{D8946876-2D9A-41A8-842A-D52E280CC11E}" dt="2025-12-17T17:24:38.912" v="1181" actId="22"/>
          <ac:spMkLst>
            <pc:docMk/>
            <pc:sldMk cId="3045898028" sldId="265"/>
            <ac:spMk id="12" creationId="{A013BB91-DE7F-40CF-92EB-2E1491E5ECA8}"/>
          </ac:spMkLst>
        </pc:spChg>
        <pc:picChg chg="add mod">
          <ac:chgData name="Dobromila Leitnerová" userId="58aa886a-cf07-4dbb-8e4e-27a7cead2891" providerId="ADAL" clId="{D8946876-2D9A-41A8-842A-D52E280CC11E}" dt="2025-12-17T17:30:13.957" v="1195" actId="1076"/>
          <ac:picMkLst>
            <pc:docMk/>
            <pc:sldMk cId="3045898028" sldId="265"/>
            <ac:picMk id="6" creationId="{07532206-798E-4988-A7DC-4A44390FF053}"/>
          </ac:picMkLst>
        </pc:picChg>
        <pc:picChg chg="add del mod">
          <ac:chgData name="Dobromila Leitnerová" userId="58aa886a-cf07-4dbb-8e4e-27a7cead2891" providerId="ADAL" clId="{D8946876-2D9A-41A8-842A-D52E280CC11E}" dt="2025-12-17T17:15:47.565" v="1135" actId="478"/>
          <ac:picMkLst>
            <pc:docMk/>
            <pc:sldMk cId="3045898028" sldId="265"/>
            <ac:picMk id="8" creationId="{22F77536-B196-4C49-9C5D-2A720806904F}"/>
          </ac:picMkLst>
        </pc:picChg>
        <pc:picChg chg="add del mod">
          <ac:chgData name="Dobromila Leitnerová" userId="58aa886a-cf07-4dbb-8e4e-27a7cead2891" providerId="ADAL" clId="{D8946876-2D9A-41A8-842A-D52E280CC11E}" dt="2025-12-17T17:18:07.952" v="1144" actId="21"/>
          <ac:picMkLst>
            <pc:docMk/>
            <pc:sldMk cId="3045898028" sldId="265"/>
            <ac:picMk id="9" creationId="{63085098-3985-4E9D-BBC5-16905E2A0F90}"/>
          </ac:picMkLst>
        </pc:picChg>
        <pc:picChg chg="add del mod">
          <ac:chgData name="Dobromila Leitnerová" userId="58aa886a-cf07-4dbb-8e4e-27a7cead2891" providerId="ADAL" clId="{D8946876-2D9A-41A8-842A-D52E280CC11E}" dt="2025-12-17T17:24:12.015" v="1177" actId="478"/>
          <ac:picMkLst>
            <pc:docMk/>
            <pc:sldMk cId="3045898028" sldId="265"/>
            <ac:picMk id="10" creationId="{8F78E777-C0AC-42FB-A8A5-25590AB4B5CD}"/>
          </ac:picMkLst>
        </pc:picChg>
        <pc:picChg chg="add del mod">
          <ac:chgData name="Dobromila Leitnerová" userId="58aa886a-cf07-4dbb-8e4e-27a7cead2891" providerId="ADAL" clId="{D8946876-2D9A-41A8-842A-D52E280CC11E}" dt="2025-12-17T17:27:16.408" v="1185" actId="478"/>
          <ac:picMkLst>
            <pc:docMk/>
            <pc:sldMk cId="3045898028" sldId="265"/>
            <ac:picMk id="13" creationId="{AB1E2509-7252-45C5-9266-AC5DD6E98FCB}"/>
          </ac:picMkLst>
        </pc:picChg>
        <pc:picChg chg="add mod">
          <ac:chgData name="Dobromila Leitnerová" userId="58aa886a-cf07-4dbb-8e4e-27a7cead2891" providerId="ADAL" clId="{D8946876-2D9A-41A8-842A-D52E280CC11E}" dt="2025-12-17T17:27:53.724" v="1188" actId="1076"/>
          <ac:picMkLst>
            <pc:docMk/>
            <pc:sldMk cId="3045898028" sldId="265"/>
            <ac:picMk id="14" creationId="{05D8651D-BF31-4A93-AB21-31E95434CB5C}"/>
          </ac:picMkLst>
        </pc:picChg>
        <pc:picChg chg="add mod">
          <ac:chgData name="Dobromila Leitnerová" userId="58aa886a-cf07-4dbb-8e4e-27a7cead2891" providerId="ADAL" clId="{D8946876-2D9A-41A8-842A-D52E280CC11E}" dt="2025-12-17T17:30:08.270" v="1194" actId="1076"/>
          <ac:picMkLst>
            <pc:docMk/>
            <pc:sldMk cId="3045898028" sldId="265"/>
            <ac:picMk id="16" creationId="{D37A5BA4-9426-48A1-BA2A-AA24B6840B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8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492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0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547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1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7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9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7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2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7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3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5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259" y="1740160"/>
            <a:ext cx="7117608" cy="2262781"/>
          </a:xfrm>
        </p:spPr>
        <p:txBody>
          <a:bodyPr/>
          <a:lstStyle/>
          <a:p>
            <a:r>
              <a:rPr lang="cs-CZ" dirty="0"/>
              <a:t>Udržitelnost na talíři II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7486" y="4105576"/>
            <a:ext cx="2377658" cy="1126283"/>
          </a:xfrm>
        </p:spPr>
        <p:txBody>
          <a:bodyPr/>
          <a:lstStyle/>
          <a:p>
            <a:r>
              <a:rPr lang="cs-CZ" dirty="0"/>
              <a:t>Třída ČK2.B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Z</a:t>
            </a:r>
            <a:r>
              <a:rPr lang="cs-CZ" dirty="0"/>
              <a:t>hodnocení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Rozšíření</a:t>
            </a:r>
            <a:r>
              <a:rPr dirty="0"/>
              <a:t> </a:t>
            </a:r>
            <a:r>
              <a:rPr dirty="0" err="1"/>
              <a:t>odborných</a:t>
            </a:r>
            <a:r>
              <a:rPr dirty="0"/>
              <a:t> </a:t>
            </a:r>
            <a:r>
              <a:rPr dirty="0" err="1"/>
              <a:t>znalostí</a:t>
            </a:r>
            <a:endParaRPr dirty="0"/>
          </a:p>
          <a:p>
            <a:pPr lvl="1"/>
            <a:r>
              <a:rPr dirty="0" err="1"/>
              <a:t>Propojení</a:t>
            </a:r>
            <a:r>
              <a:rPr dirty="0"/>
              <a:t> </a:t>
            </a:r>
            <a:r>
              <a:rPr dirty="0" err="1"/>
              <a:t>teorie</a:t>
            </a:r>
            <a:r>
              <a:rPr dirty="0"/>
              <a:t> s </a:t>
            </a:r>
            <a:r>
              <a:rPr dirty="0" err="1"/>
              <a:t>praxí</a:t>
            </a:r>
            <a:endParaRPr lang="cs-CZ" dirty="0"/>
          </a:p>
          <a:p>
            <a:pPr lvl="1"/>
            <a:r>
              <a:rPr lang="cs-CZ" dirty="0"/>
              <a:t>Seznámení s lokálními surovinami a jejich využití v </a:t>
            </a:r>
            <a:r>
              <a:rPr lang="cs-CZ"/>
              <a:t>gastroprovozech</a:t>
            </a:r>
            <a:endParaRPr lang="cs-CZ" dirty="0"/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A1B9E8CA-57D0-479A-841B-4F8FF52A6A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6505575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2C76DFB-6EC1-4EA7-8CC4-1C075D32C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nter var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B9496-5132-46FC-8684-B1340CE5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Navštívená místa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E6EE6-5075-43C1-AF5E-BB0CA51D6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MetroPole</a:t>
            </a:r>
            <a:r>
              <a:rPr lang="cs-CZ" dirty="0"/>
              <a:t> Jinonice</a:t>
            </a:r>
          </a:p>
          <a:p>
            <a:endParaRPr lang="cs-CZ" dirty="0"/>
          </a:p>
          <a:p>
            <a:r>
              <a:rPr lang="cs-CZ" dirty="0"/>
              <a:t>Prokopská farma</a:t>
            </a:r>
          </a:p>
          <a:p>
            <a:endParaRPr lang="cs-CZ" dirty="0"/>
          </a:p>
          <a:p>
            <a:r>
              <a:rPr lang="cs-CZ" dirty="0" err="1"/>
              <a:t>MetroFarm</a:t>
            </a:r>
            <a:endParaRPr lang="cs-CZ" dirty="0"/>
          </a:p>
          <a:p>
            <a:endParaRPr lang="cs-CZ" dirty="0"/>
          </a:p>
          <a:p>
            <a:r>
              <a:rPr lang="cs-CZ" dirty="0"/>
              <a:t>Bistro Karel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653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MetroPole Jinonice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990" y="1517780"/>
            <a:ext cx="7182923" cy="2718318"/>
          </a:xfrm>
        </p:spPr>
        <p:txBody>
          <a:bodyPr>
            <a:normAutofit/>
          </a:bodyPr>
          <a:lstStyle/>
          <a:p>
            <a:r>
              <a:rPr lang="cs-CZ" sz="2400" dirty="0"/>
              <a:t>Městská farma a komunitní zahrada</a:t>
            </a:r>
          </a:p>
          <a:p>
            <a:r>
              <a:rPr lang="cs-CZ" sz="2400" dirty="0"/>
              <a:t>Propojení s gastronomií</a:t>
            </a:r>
          </a:p>
          <a:p>
            <a:r>
              <a:rPr lang="cs-CZ" sz="2400" dirty="0"/>
              <a:t>Šetrný přístup k přírodě - měli tam díru v zemi s plachtou, do které sbírali dešťovou vodu, tu potom dávali do nádrží a využívali ji na zalévání nebo jiné potřeby.</a:t>
            </a:r>
          </a:p>
          <a:p>
            <a:endParaRPr lang="cs-CZ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23D79FA-9DAD-44BA-8DE9-F72276F6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04" y="4187891"/>
            <a:ext cx="3900196" cy="26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Metro Farm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sz="2800" dirty="0" err="1"/>
              <a:t>Moderní</a:t>
            </a:r>
            <a:r>
              <a:rPr sz="2800" dirty="0"/>
              <a:t> </a:t>
            </a:r>
            <a:r>
              <a:rPr sz="2800" dirty="0" err="1"/>
              <a:t>městská</a:t>
            </a:r>
            <a:r>
              <a:rPr sz="2800" dirty="0"/>
              <a:t> </a:t>
            </a:r>
            <a:r>
              <a:rPr sz="2800" dirty="0" err="1"/>
              <a:t>farma</a:t>
            </a:r>
            <a:r>
              <a:rPr sz="2800" dirty="0"/>
              <a:t> </a:t>
            </a:r>
            <a:r>
              <a:rPr sz="2800" dirty="0" err="1"/>
              <a:t>zaměřená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udržitelné</a:t>
            </a:r>
            <a:r>
              <a:rPr sz="2800" dirty="0"/>
              <a:t> </a:t>
            </a:r>
            <a:r>
              <a:rPr sz="2800" dirty="0" err="1"/>
              <a:t>pěstování</a:t>
            </a:r>
            <a:r>
              <a:rPr lang="cs-CZ" sz="2800" dirty="0"/>
              <a:t> na Císařském ostrově</a:t>
            </a:r>
          </a:p>
          <a:p>
            <a:r>
              <a:rPr lang="cs-CZ" sz="2800" dirty="0"/>
              <a:t>Komunitní zahrada</a:t>
            </a:r>
          </a:p>
          <a:p>
            <a:r>
              <a:rPr sz="2800" dirty="0" err="1"/>
              <a:t>Důraz</a:t>
            </a:r>
            <a:r>
              <a:rPr sz="2800" dirty="0"/>
              <a:t> </a:t>
            </a:r>
            <a:r>
              <a:rPr sz="2800" dirty="0" err="1"/>
              <a:t>na</a:t>
            </a:r>
            <a:r>
              <a:rPr sz="2800" dirty="0"/>
              <a:t> </a:t>
            </a:r>
            <a:r>
              <a:rPr sz="2800" dirty="0" err="1"/>
              <a:t>kvalitu</a:t>
            </a:r>
            <a:r>
              <a:rPr sz="2800" dirty="0"/>
              <a:t>, </a:t>
            </a:r>
            <a:r>
              <a:rPr sz="2800" dirty="0" err="1"/>
              <a:t>čerstvost</a:t>
            </a:r>
            <a:r>
              <a:rPr sz="2800" dirty="0"/>
              <a:t> a </a:t>
            </a:r>
            <a:r>
              <a:rPr sz="2800" dirty="0" err="1"/>
              <a:t>lokální</a:t>
            </a:r>
            <a:r>
              <a:rPr sz="2800" dirty="0"/>
              <a:t> </a:t>
            </a:r>
            <a:r>
              <a:rPr sz="2800" dirty="0" err="1"/>
              <a:t>produkci</a:t>
            </a:r>
            <a:endParaRPr lang="cs-CZ" sz="2800" dirty="0"/>
          </a:p>
          <a:p>
            <a:pPr lvl="1"/>
            <a:r>
              <a:rPr lang="cs-CZ" sz="2400" dirty="0"/>
              <a:t>Sezónní květiny</a:t>
            </a:r>
          </a:p>
          <a:p>
            <a:pPr lvl="1"/>
            <a:r>
              <a:rPr lang="cs-CZ" sz="2400" dirty="0"/>
              <a:t>Zeleninové bedýnky</a:t>
            </a:r>
          </a:p>
          <a:p>
            <a:pPr lvl="1"/>
            <a:r>
              <a:rPr lang="cs-CZ" sz="2400" dirty="0"/>
              <a:t>Chov slepic, koz</a:t>
            </a:r>
            <a:endParaRPr sz="2400" dirty="0"/>
          </a:p>
        </p:txBody>
      </p:sp>
      <p:pic>
        <p:nvPicPr>
          <p:cNvPr id="1026" name="Picture 2" descr="Každý pátek pro Vás aktuálně chystáme květiny na samoobslužný vozíček na  Císařském ostrově. Vyzvednutí květin můžete spojit třeba s návštěvou naší  zahrady, kde květiny pěstujeme a jež je také součástí veřejného prostoru">
            <a:extLst>
              <a:ext uri="{FF2B5EF4-FFF2-40B4-BE49-F238E27FC236}">
                <a16:creationId xmlns:a16="http://schemas.microsoft.com/office/drawing/2014/main" id="{3FBBC2AA-3FB5-4EFD-BF24-A8A2A6FD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54" y="4609323"/>
            <a:ext cx="1016943" cy="18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203D4-474C-407F-AA30-FB06BEE4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MetroFarm</a:t>
            </a:r>
            <a:r>
              <a:rPr lang="cs-CZ" dirty="0"/>
              <a:t> – co jsme zažili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D055A40-93F0-40E9-8B37-C0F977AB1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12" y="3477985"/>
            <a:ext cx="4890263" cy="27507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497E38-4104-4E4A-8ABA-D3043356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3" y="1368100"/>
            <a:ext cx="3806890" cy="21413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1F1CB5-625B-43B6-8303-EE3EDB3C9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99591"/>
            <a:ext cx="3694922" cy="20783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69932A-726A-4C9D-BBFA-432AEAF90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596" y="3735356"/>
            <a:ext cx="4329404" cy="24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Prokopská farma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514" y="1432887"/>
            <a:ext cx="6591985" cy="3777622"/>
          </a:xfrm>
        </p:spPr>
        <p:txBody>
          <a:bodyPr/>
          <a:lstStyle/>
          <a:p>
            <a:r>
              <a:rPr dirty="0" err="1"/>
              <a:t>Tradiční</a:t>
            </a:r>
            <a:r>
              <a:rPr dirty="0"/>
              <a:t> </a:t>
            </a:r>
            <a:r>
              <a:rPr dirty="0" err="1"/>
              <a:t>farma</a:t>
            </a:r>
            <a:r>
              <a:rPr dirty="0"/>
              <a:t> se </a:t>
            </a:r>
            <a:r>
              <a:rPr dirty="0" err="1"/>
              <a:t>zaměřením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ekologické</a:t>
            </a:r>
            <a:r>
              <a:rPr dirty="0"/>
              <a:t> </a:t>
            </a:r>
            <a:r>
              <a:rPr dirty="0" err="1"/>
              <a:t>hospodaření</a:t>
            </a:r>
            <a:endParaRPr dirty="0"/>
          </a:p>
          <a:p>
            <a:pPr lvl="1"/>
            <a:r>
              <a:rPr dirty="0" err="1"/>
              <a:t>Chov</a:t>
            </a:r>
            <a:r>
              <a:rPr dirty="0"/>
              <a:t> </a:t>
            </a:r>
            <a:r>
              <a:rPr lang="cs-CZ" dirty="0"/>
              <a:t>slepic</a:t>
            </a:r>
            <a:r>
              <a:rPr dirty="0"/>
              <a:t> </a:t>
            </a:r>
            <a:r>
              <a:rPr lang="cs-CZ" dirty="0"/>
              <a:t>(asi 130 slepic) </a:t>
            </a:r>
            <a:r>
              <a:rPr dirty="0"/>
              <a:t>a </a:t>
            </a:r>
            <a:r>
              <a:rPr dirty="0" err="1"/>
              <a:t>pěstování</a:t>
            </a:r>
            <a:r>
              <a:rPr dirty="0"/>
              <a:t> </a:t>
            </a:r>
            <a:r>
              <a:rPr dirty="0" err="1"/>
              <a:t>plodin</a:t>
            </a:r>
            <a:endParaRPr lang="cs-CZ" dirty="0"/>
          </a:p>
          <a:p>
            <a:pPr lvl="1"/>
            <a:r>
              <a:rPr lang="cs-CZ" dirty="0"/>
              <a:t>Sběr vajec probíhá ráno a večer vždy jen u poloviny ze všech slepic, takže pokaždé vysbírají 65 vajec, pokud každá slepice snesla aspoň jedno vejce.</a:t>
            </a:r>
          </a:p>
          <a:p>
            <a:pPr lvl="1"/>
            <a:r>
              <a:rPr lang="cs-CZ" dirty="0"/>
              <a:t>Slepice vytvářejí kompost pro pěstování zeleniny a květin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8A01DC1-366C-4D8E-A884-993783EE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99" y="3890864"/>
            <a:ext cx="2132432" cy="2844283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02FB250-55F8-4265-B5F6-F400B937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34" y="3807928"/>
            <a:ext cx="2225352" cy="296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6A3A4-D710-406F-94EE-82818EA4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MetroFarm</a:t>
            </a:r>
            <a:r>
              <a:rPr lang="cs-CZ" dirty="0"/>
              <a:t> - zhodnocení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9A70D4-CA5A-474F-845B-8F130019E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05" y="1651518"/>
            <a:ext cx="6948196" cy="4259704"/>
          </a:xfrm>
        </p:spPr>
        <p:txBody>
          <a:bodyPr/>
          <a:lstStyle/>
          <a:p>
            <a:r>
              <a:rPr lang="cs-CZ" dirty="0"/>
              <a:t>Místo uprostřed Prahy, které podporuje kvalitu, udržitelnost a komunitní život.</a:t>
            </a:r>
          </a:p>
          <a:p>
            <a:r>
              <a:rPr lang="cs-CZ" dirty="0"/>
              <a:t>Panuje klidná a přátelská atmosféra.</a:t>
            </a:r>
          </a:p>
          <a:p>
            <a:r>
              <a:rPr lang="cs-CZ" dirty="0"/>
              <a:t>Spolupráce s restauracemi, kterým dodávají čerstvé lokální suroviny - je hezké vidět propojení pěstování s gastronomií. </a:t>
            </a:r>
          </a:p>
          <a:p>
            <a:r>
              <a:rPr lang="cs-CZ" dirty="0"/>
              <a:t>Možnost vyzkoušet si sklizeň v praxi, lepší představa o tom, kolik úsilí je potřeba, než se zelenina dostane do </a:t>
            </a:r>
            <a:r>
              <a:rPr lang="cs-CZ" dirty="0" err="1"/>
              <a:t>gastroprovozů</a:t>
            </a:r>
            <a:endParaRPr lang="cs-CZ" dirty="0"/>
          </a:p>
          <a:p>
            <a:r>
              <a:rPr lang="cs-CZ" dirty="0"/>
              <a:t>Málem jsme jim zabili slepici tykví, když jsme je krmili.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490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Bistro Karel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Krásné prostředí v zahradě barokního Trojského zámku</a:t>
            </a:r>
          </a:p>
          <a:p>
            <a:r>
              <a:rPr lang="cs-CZ" dirty="0"/>
              <a:t>Menší gastronomický provoz s důrazem na poctivou kuchyni</a:t>
            </a:r>
          </a:p>
          <a:p>
            <a:pPr lvl="1"/>
            <a:r>
              <a:rPr lang="cs-CZ" dirty="0"/>
              <a:t>Práce s lokálními surovinami a sezónním menu</a:t>
            </a:r>
          </a:p>
          <a:p>
            <a:r>
              <a:rPr lang="cs-CZ" dirty="0"/>
              <a:t>Velmi dobrá káva, skvělé jídlo </a:t>
            </a:r>
          </a:p>
          <a:p>
            <a:r>
              <a:rPr lang="cs-CZ" dirty="0"/>
              <a:t>Útulný interiér</a:t>
            </a:r>
          </a:p>
          <a:p>
            <a:r>
              <a:rPr lang="cs-CZ" dirty="0"/>
              <a:t>Tento podnik vlastní dvě paní, které využívají lokálních surovin k přípravě různých jídel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30298-FB98-47B3-BCC4-718FA28B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Bistro Karel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92EC8C-2912-467A-BF04-7C1A1625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07" y="1359159"/>
            <a:ext cx="6591985" cy="3777622"/>
          </a:xfrm>
        </p:spPr>
        <p:txBody>
          <a:bodyPr/>
          <a:lstStyle/>
          <a:p>
            <a:r>
              <a:rPr lang="cs-CZ" dirty="0"/>
              <a:t>Ochutnávka kváskové </a:t>
            </a:r>
            <a:r>
              <a:rPr lang="cs-CZ" dirty="0" err="1"/>
              <a:t>focacci</a:t>
            </a:r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532206-798E-4988-A7DC-4A44390F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08" y="1905000"/>
            <a:ext cx="2114939" cy="2820951"/>
          </a:xfrm>
          <a:prstGeom prst="rect">
            <a:avLst/>
          </a:prstGeom>
        </p:spPr>
      </p:pic>
      <p:pic>
        <p:nvPicPr>
          <p:cNvPr id="14" name="Nahrávání obrazovky 13">
            <a:hlinkClick r:id="" action="ppaction://media"/>
            <a:extLst>
              <a:ext uri="{FF2B5EF4-FFF2-40B4-BE49-F238E27FC236}">
                <a16:creationId xmlns:a16="http://schemas.microsoft.com/office/drawing/2014/main" id="{05D8651D-BF31-4A93-AB21-31E95434C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0262" y="624110"/>
            <a:ext cx="3208154" cy="569167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37A5BA4-9426-48A1-BA2A-AA24B6840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16" y="4354231"/>
            <a:ext cx="4069722" cy="22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</TotalTime>
  <Words>295</Words>
  <Application>Microsoft Office PowerPoint</Application>
  <PresentationFormat>Předvádění na obrazovce (4:3)</PresentationFormat>
  <Paragraphs>47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Inter var</vt:lpstr>
      <vt:lpstr>Wingdings 3</vt:lpstr>
      <vt:lpstr>Stébla</vt:lpstr>
      <vt:lpstr>Udržitelnost na talíři II</vt:lpstr>
      <vt:lpstr>Navštívená místa</vt:lpstr>
      <vt:lpstr>MetroPole Jinonice</vt:lpstr>
      <vt:lpstr>Metro Farm</vt:lpstr>
      <vt:lpstr>MetroFarm – co jsme zažili</vt:lpstr>
      <vt:lpstr>Prokopská farma</vt:lpstr>
      <vt:lpstr>MetroFarm - zhodnocení</vt:lpstr>
      <vt:lpstr>Bistro Karel</vt:lpstr>
      <vt:lpstr>Bistro Karel</vt:lpstr>
      <vt:lpstr>Zhodnocení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Exkurze – odborná gastronomická praxe</dc:title>
  <dc:subject/>
  <dc:creator>Dobromila Leitnerová</dc:creator>
  <cp:keywords/>
  <dc:description>generated using python-pptx</dc:description>
  <cp:lastModifiedBy>Dobromila Leitnerová</cp:lastModifiedBy>
  <cp:revision>10</cp:revision>
  <dcterms:created xsi:type="dcterms:W3CDTF">2013-01-27T09:14:16Z</dcterms:created>
  <dcterms:modified xsi:type="dcterms:W3CDTF">2025-12-17T18:26:28Z</dcterms:modified>
  <cp:category/>
</cp:coreProperties>
</file>